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5" r:id="rId6"/>
    <p:sldId id="266" r:id="rId7"/>
    <p:sldId id="276" r:id="rId8"/>
    <p:sldId id="260" r:id="rId9"/>
    <p:sldId id="275" r:id="rId10"/>
    <p:sldId id="264" r:id="rId11"/>
    <p:sldId id="267" r:id="rId12"/>
    <p:sldId id="272" r:id="rId13"/>
    <p:sldId id="268" r:id="rId14"/>
    <p:sldId id="27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33" autoAdjust="0"/>
  </p:normalViewPr>
  <p:slideViewPr>
    <p:cSldViewPr snapToGrid="0">
      <p:cViewPr>
        <p:scale>
          <a:sx n="33" d="100"/>
          <a:sy n="33" d="100"/>
        </p:scale>
        <p:origin x="133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GB" dirty="0" err="1"/>
              <a:t>Geometria</a:t>
            </a:r>
            <a:r>
              <a:rPr lang="en-GB" dirty="0"/>
              <a:t> </a:t>
            </a:r>
            <a:r>
              <a:rPr lang="en-GB" dirty="0" err="1"/>
              <a:t>Descritiva</a:t>
            </a:r>
            <a:r>
              <a:rPr lang="en-GB" dirty="0"/>
              <a:t> e Conceptual</a:t>
            </a:r>
            <a:endParaRPr dirty="0"/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207B9-CD41-FCF4-036D-A5445CC0D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1F29FD8A-D743-7403-4A61-9DE8895E99A4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         1.1Projeções Cotadas</a:t>
            </a:r>
            <a:endParaRPr dirty="0"/>
          </a:p>
        </p:txBody>
      </p:sp>
      <p:pic>
        <p:nvPicPr>
          <p:cNvPr id="8" name="Imagem 7" descr="Uma imagem com texto, esboço, desenho, diagrama&#10;&#10;Descrição gerada automaticamente">
            <a:extLst>
              <a:ext uri="{FF2B5EF4-FFF2-40B4-BE49-F238E27FC236}">
                <a16:creationId xmlns:a16="http://schemas.microsoft.com/office/drawing/2014/main" id="{3956A269-4B12-0B5F-1159-E724FFE9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2" y="324264"/>
            <a:ext cx="6571312" cy="9893162"/>
          </a:xfrm>
          <a:prstGeom prst="rect">
            <a:avLst/>
          </a:prstGeom>
        </p:spPr>
      </p:pic>
      <p:pic>
        <p:nvPicPr>
          <p:cNvPr id="2" name="Imagem 1" descr="Uma imagem com texto, diagrama, desenho, esboço&#10;&#10;Descrição gerada automaticamente">
            <a:extLst>
              <a:ext uri="{FF2B5EF4-FFF2-40B4-BE49-F238E27FC236}">
                <a16:creationId xmlns:a16="http://schemas.microsoft.com/office/drawing/2014/main" id="{4F0A22E1-8C20-4195-8B21-88FD301A8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47" y="324264"/>
            <a:ext cx="6564855" cy="9893162"/>
          </a:xfrm>
          <a:prstGeom prst="rect">
            <a:avLst/>
          </a:prstGeom>
        </p:spPr>
      </p:pic>
      <p:pic>
        <p:nvPicPr>
          <p:cNvPr id="12" name="Imagem 11" descr="Uma imagem com texto, esboço, desenho, diagrama&#10;&#10;Descrição gerada automaticamente">
            <a:extLst>
              <a:ext uri="{FF2B5EF4-FFF2-40B4-BE49-F238E27FC236}">
                <a16:creationId xmlns:a16="http://schemas.microsoft.com/office/drawing/2014/main" id="{16F520E9-DB2F-35F9-A2EA-1F69785F7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425" y="324264"/>
            <a:ext cx="6980689" cy="989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151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78032-A745-03B8-E334-6A23252D4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CF57A37-7607-D13F-8308-D13ADECF50E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1.2 Projeções cotadas          </a:t>
            </a:r>
            <a:endParaRPr dirty="0"/>
          </a:p>
        </p:txBody>
      </p:sp>
      <p:pic>
        <p:nvPicPr>
          <p:cNvPr id="4" name="Imagem 3" descr="Uma imagem com esboço, desenho, diagrama, design&#10;&#10;Descrição gerada automaticamente">
            <a:extLst>
              <a:ext uri="{FF2B5EF4-FFF2-40B4-BE49-F238E27FC236}">
                <a16:creationId xmlns:a16="http://schemas.microsoft.com/office/drawing/2014/main" id="{B191DEFB-ED17-DC72-7692-F12E5A938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6" y="505886"/>
            <a:ext cx="7334250" cy="10648950"/>
          </a:xfrm>
          <a:prstGeom prst="rect">
            <a:avLst/>
          </a:prstGeom>
        </p:spPr>
      </p:pic>
      <p:pic>
        <p:nvPicPr>
          <p:cNvPr id="19" name="Imagem 18" descr="Uma imagem com texto, esboço, desenho, arte&#10;&#10;Descrição gerada automaticamente">
            <a:extLst>
              <a:ext uri="{FF2B5EF4-FFF2-40B4-BE49-F238E27FC236}">
                <a16:creationId xmlns:a16="http://schemas.microsoft.com/office/drawing/2014/main" id="{F03CB39C-CFCF-6882-CFBB-99D6131A2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49" y="505886"/>
            <a:ext cx="7228379" cy="10648950"/>
          </a:xfrm>
          <a:prstGeom prst="rect">
            <a:avLst/>
          </a:prstGeom>
        </p:spPr>
      </p:pic>
      <p:pic>
        <p:nvPicPr>
          <p:cNvPr id="13" name="Imagem 12" descr="Uma imagem com texto, desenho, esboço, desenhos de criança&#10;&#10;Descrição gerada automaticamente">
            <a:extLst>
              <a:ext uri="{FF2B5EF4-FFF2-40B4-BE49-F238E27FC236}">
                <a16:creationId xmlns:a16="http://schemas.microsoft.com/office/drawing/2014/main" id="{458E5345-60F9-659D-663F-2A0B6C1F5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037" y="505886"/>
            <a:ext cx="7617630" cy="106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544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1CC41-9D5E-EB8F-6F60-EDE5F6206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7AFAAC17-57F1-EA58-FAD1-72CB5E0AEBA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Sombras</a:t>
            </a:r>
            <a:endParaRPr dirty="0"/>
          </a:p>
        </p:txBody>
      </p:sp>
      <p:pic>
        <p:nvPicPr>
          <p:cNvPr id="27" name="Imagem 26" descr="Uma imagem com texto, esboço, desenho, papel&#10;&#10;Descrição gerada automaticamente">
            <a:extLst>
              <a:ext uri="{FF2B5EF4-FFF2-40B4-BE49-F238E27FC236}">
                <a16:creationId xmlns:a16="http://schemas.microsoft.com/office/drawing/2014/main" id="{FB928551-EC81-1787-1A17-0BFC78C2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0" y="505886"/>
            <a:ext cx="7611230" cy="103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769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365EC-4829-F328-7F5F-64E789F3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55462DC2-92FA-12FF-A59B-0A6932AF5C00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1.1 Perspetiva</a:t>
            </a:r>
            <a:endParaRPr dirty="0"/>
          </a:p>
        </p:txBody>
      </p:sp>
      <p:pic>
        <p:nvPicPr>
          <p:cNvPr id="37" name="Imagem 36" descr="Uma imagem com esboço, desenho, desenhos de criança, quadro branco&#10;&#10;Descrição gerada automaticamente">
            <a:extLst>
              <a:ext uri="{FF2B5EF4-FFF2-40B4-BE49-F238E27FC236}">
                <a16:creationId xmlns:a16="http://schemas.microsoft.com/office/drawing/2014/main" id="{E311B7A2-5541-2934-19A7-4CB91541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3" y="815009"/>
            <a:ext cx="6947879" cy="10296939"/>
          </a:xfrm>
          <a:prstGeom prst="rect">
            <a:avLst/>
          </a:prstGeom>
        </p:spPr>
      </p:pic>
      <p:pic>
        <p:nvPicPr>
          <p:cNvPr id="35" name="Imagem 34" descr="Uma imagem com texto, esboço, desenho, desenhos de criança&#10;&#10;Descrição gerada automaticamente">
            <a:extLst>
              <a:ext uri="{FF2B5EF4-FFF2-40B4-BE49-F238E27FC236}">
                <a16:creationId xmlns:a16="http://schemas.microsoft.com/office/drawing/2014/main" id="{0A0750BE-EDE0-B8A0-6A4B-2D14739F2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69" y="815009"/>
            <a:ext cx="7449093" cy="10296939"/>
          </a:xfrm>
          <a:prstGeom prst="rect">
            <a:avLst/>
          </a:prstGeom>
        </p:spPr>
      </p:pic>
      <p:pic>
        <p:nvPicPr>
          <p:cNvPr id="33" name="Imagem 32" descr="Uma imagem com texto, desenho, esboço, escrita à mão&#10;&#10;Descrição gerada automaticamente">
            <a:extLst>
              <a:ext uri="{FF2B5EF4-FFF2-40B4-BE49-F238E27FC236}">
                <a16:creationId xmlns:a16="http://schemas.microsoft.com/office/drawing/2014/main" id="{E1AC81F2-F054-D172-5266-A8ECE8A8D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880" y="815009"/>
            <a:ext cx="7512478" cy="102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922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73A95-AA73-D155-7042-E2AA75ED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0793551B-45C6-D795-1446-408819CB60C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/>
              <a:t>                               1.2Perspetiva</a:t>
            </a:r>
            <a:endParaRPr dirty="0"/>
          </a:p>
        </p:txBody>
      </p:sp>
      <p:pic>
        <p:nvPicPr>
          <p:cNvPr id="11" name="Imagem 10" descr="Uma imagem com texto, Paralelo, papel&#10;&#10;Descrição gerada automaticamente">
            <a:extLst>
              <a:ext uri="{FF2B5EF4-FFF2-40B4-BE49-F238E27FC236}">
                <a16:creationId xmlns:a16="http://schemas.microsoft.com/office/drawing/2014/main" id="{CB8F0C64-17E0-AF71-E014-0E4F160C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7" y="703384"/>
            <a:ext cx="7346806" cy="10245969"/>
          </a:xfrm>
          <a:prstGeom prst="rect">
            <a:avLst/>
          </a:prstGeom>
        </p:spPr>
      </p:pic>
      <p:pic>
        <p:nvPicPr>
          <p:cNvPr id="9" name="Imagem 8" descr="Uma imagem com esboço, desenho, texto, desenhos de criança&#10;&#10;Descrição gerada automaticamente">
            <a:extLst>
              <a:ext uri="{FF2B5EF4-FFF2-40B4-BE49-F238E27FC236}">
                <a16:creationId xmlns:a16="http://schemas.microsoft.com/office/drawing/2014/main" id="{BFACE1BD-DE8B-82BA-A3FC-77B42AB04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662" y="703384"/>
            <a:ext cx="6906542" cy="102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85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Matilde Oliveira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20241098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/>
                <a:t>RP</a:t>
              </a:r>
              <a:endParaRPr dirty="0"/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 descr="Uma imagem com pessoa, Cara humana, sorrir, vestuário&#10;&#10;Descrição gerada automaticamente">
            <a:extLst>
              <a:ext uri="{FF2B5EF4-FFF2-40B4-BE49-F238E27FC236}">
                <a16:creationId xmlns:a16="http://schemas.microsoft.com/office/drawing/2014/main" id="{0D3641D9-89E3-FD40-74D3-0596D1DE4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3231" r="192" b="13876"/>
          <a:stretch/>
        </p:blipFill>
        <p:spPr>
          <a:xfrm>
            <a:off x="14207928" y="1099809"/>
            <a:ext cx="9983962" cy="75557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/>
                <a:t>GDCA</a:t>
              </a:r>
              <a:endParaRPr dirty="0"/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4</a:t>
              </a:r>
              <a:r>
                <a:rPr dirty="0"/>
                <a:t>-202</a:t>
              </a:r>
              <a:r>
                <a:rPr lang="en-GB" dirty="0"/>
                <a:t>5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1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dirty="0"/>
              <a:t>ÍNDICE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2B5EC1A-3D0D-8B82-F69C-8D628C9AB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pt-PT" b="1" dirty="0">
                <a:solidFill>
                  <a:schemeClr val="bg2"/>
                </a:solidFill>
              </a:rPr>
              <a:t>Coberturas</a:t>
            </a:r>
          </a:p>
          <a:p>
            <a:pPr marL="914400" indent="-914400">
              <a:buFont typeface="+mj-lt"/>
              <a:buAutoNum type="arabicPeriod"/>
            </a:pPr>
            <a:r>
              <a:rPr lang="pt-PT" b="1" dirty="0">
                <a:solidFill>
                  <a:schemeClr val="bg2"/>
                </a:solidFill>
              </a:rPr>
              <a:t>Taludes</a:t>
            </a:r>
          </a:p>
          <a:p>
            <a:pPr marL="914400" indent="-914400">
              <a:buFont typeface="+mj-lt"/>
              <a:buAutoNum type="arabicPeriod"/>
            </a:pPr>
            <a:r>
              <a:rPr lang="pt-PT" b="1" dirty="0">
                <a:solidFill>
                  <a:schemeClr val="bg2"/>
                </a:solidFill>
              </a:rPr>
              <a:t>Projeções cotadas</a:t>
            </a:r>
          </a:p>
          <a:p>
            <a:pPr marL="914400" indent="-914400">
              <a:buFont typeface="+mj-lt"/>
              <a:buAutoNum type="arabicPeriod"/>
            </a:pPr>
            <a:r>
              <a:rPr lang="pt-PT" b="1" dirty="0">
                <a:solidFill>
                  <a:schemeClr val="bg2"/>
                </a:solidFill>
              </a:rPr>
              <a:t>Sombra </a:t>
            </a:r>
          </a:p>
          <a:p>
            <a:pPr marL="914400" indent="-914400">
              <a:buFont typeface="+mj-lt"/>
              <a:buAutoNum type="arabicPeriod"/>
            </a:pPr>
            <a:r>
              <a:rPr lang="pt-PT" b="1" dirty="0">
                <a:solidFill>
                  <a:schemeClr val="bg2"/>
                </a:solidFill>
              </a:rPr>
              <a:t>Perspetiva</a:t>
            </a:r>
          </a:p>
          <a:p>
            <a:endParaRPr lang="pt-PT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67081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1.1 coberturas</a:t>
            </a:r>
            <a:endParaRPr dirty="0"/>
          </a:p>
        </p:txBody>
      </p:sp>
      <p:pic>
        <p:nvPicPr>
          <p:cNvPr id="2" name="Imagem 1" descr="Uma imagem com esboço, texto, desenho, diagrama&#10;&#10;Descrição gerada automaticamente">
            <a:extLst>
              <a:ext uri="{FF2B5EF4-FFF2-40B4-BE49-F238E27FC236}">
                <a16:creationId xmlns:a16="http://schemas.microsoft.com/office/drawing/2014/main" id="{D380A7CD-83CD-F52D-15D7-DA554646C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2" y="462998"/>
            <a:ext cx="6648990" cy="9969852"/>
          </a:xfrm>
          <a:prstGeom prst="rect">
            <a:avLst/>
          </a:prstGeom>
        </p:spPr>
      </p:pic>
      <p:pic>
        <p:nvPicPr>
          <p:cNvPr id="5" name="Imagem 4" descr="Uma imagem com esboço, desenho, diagrama, texto&#10;&#10;Descrição gerada automaticamente">
            <a:extLst>
              <a:ext uri="{FF2B5EF4-FFF2-40B4-BE49-F238E27FC236}">
                <a16:creationId xmlns:a16="http://schemas.microsoft.com/office/drawing/2014/main" id="{8DCDC2CB-4B05-8239-7CB0-42239B38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68" y="462998"/>
            <a:ext cx="7001911" cy="9389117"/>
          </a:xfrm>
          <a:prstGeom prst="rect">
            <a:avLst/>
          </a:prstGeom>
        </p:spPr>
      </p:pic>
      <p:pic>
        <p:nvPicPr>
          <p:cNvPr id="7" name="Imagem 6" descr="Uma imagem com esboço, desenho, Artes criativas, origami&#10;&#10;Descrição gerada automaticamente">
            <a:extLst>
              <a:ext uri="{FF2B5EF4-FFF2-40B4-BE49-F238E27FC236}">
                <a16:creationId xmlns:a16="http://schemas.microsoft.com/office/drawing/2014/main" id="{5952E531-09F8-81C4-B423-97BCC6FB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451" y="462998"/>
            <a:ext cx="6984022" cy="60639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7148-5154-1487-F46B-FB20210D4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19ADDD13-DB21-A8E0-0430-C2B9D8D21CE7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           1.2 Coberturas</a:t>
            </a:r>
            <a:endParaRPr dirty="0"/>
          </a:p>
        </p:txBody>
      </p:sp>
      <p:pic>
        <p:nvPicPr>
          <p:cNvPr id="9" name="Imagem 8" descr="Uma imagem com esboço, desenho, diagrama, origami&#10;&#10;Descrição gerada automaticamente">
            <a:extLst>
              <a:ext uri="{FF2B5EF4-FFF2-40B4-BE49-F238E27FC236}">
                <a16:creationId xmlns:a16="http://schemas.microsoft.com/office/drawing/2014/main" id="{F9B85C8B-760D-0108-C205-13F8F49DD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0" y="775354"/>
            <a:ext cx="6867194" cy="9660629"/>
          </a:xfrm>
          <a:prstGeom prst="rect">
            <a:avLst/>
          </a:prstGeom>
        </p:spPr>
      </p:pic>
      <p:pic>
        <p:nvPicPr>
          <p:cNvPr id="5" name="Imagem 4" descr="Uma imagem com esboço, desenho, diagrama, desenhos de criança&#10;&#10;Descrição gerada automaticamente">
            <a:extLst>
              <a:ext uri="{FF2B5EF4-FFF2-40B4-BE49-F238E27FC236}">
                <a16:creationId xmlns:a16="http://schemas.microsoft.com/office/drawing/2014/main" id="{91F31F6A-43E6-DF7C-7F52-70C7304E0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66187" y="815215"/>
            <a:ext cx="6976664" cy="9660628"/>
          </a:xfrm>
          <a:prstGeom prst="rect">
            <a:avLst/>
          </a:prstGeom>
        </p:spPr>
      </p:pic>
      <p:pic>
        <p:nvPicPr>
          <p:cNvPr id="7" name="Imagem 6" descr="Uma imagem com esboço, desenho, papel, Produto em papel&#10;&#10;Descrição gerada automaticamente">
            <a:extLst>
              <a:ext uri="{FF2B5EF4-FFF2-40B4-BE49-F238E27FC236}">
                <a16:creationId xmlns:a16="http://schemas.microsoft.com/office/drawing/2014/main" id="{8708B28D-CF53-734D-25D9-514DED6B9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453" y="204994"/>
            <a:ext cx="8077200" cy="108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574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0CD6-BD24-0F07-9415-545130E6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860CFA11-4E00-47DE-AC96-56FA4FDCDA85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          1.3 Coberturas</a:t>
            </a:r>
            <a:endParaRPr dirty="0"/>
          </a:p>
        </p:txBody>
      </p:sp>
      <p:pic>
        <p:nvPicPr>
          <p:cNvPr id="10" name="Imagem 9" descr="Uma imagem com esboço, desenho, Desenho de linha, desenhos de criança&#10;&#10;Descrição gerada automaticamente">
            <a:extLst>
              <a:ext uri="{FF2B5EF4-FFF2-40B4-BE49-F238E27FC236}">
                <a16:creationId xmlns:a16="http://schemas.microsoft.com/office/drawing/2014/main" id="{ED82DEA1-A97C-4972-F214-F032374CA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1" y="911500"/>
            <a:ext cx="7553325" cy="9467850"/>
          </a:xfrm>
          <a:prstGeom prst="rect">
            <a:avLst/>
          </a:prstGeom>
        </p:spPr>
      </p:pic>
      <p:pic>
        <p:nvPicPr>
          <p:cNvPr id="23" name="Imagem 22" descr="Uma imagem com esboço, desenho, texto, papel&#10;&#10;Descrição gerada automaticamente">
            <a:extLst>
              <a:ext uri="{FF2B5EF4-FFF2-40B4-BE49-F238E27FC236}">
                <a16:creationId xmlns:a16="http://schemas.microsoft.com/office/drawing/2014/main" id="{D280D54B-25CA-A669-78D8-2442C04A2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663" y="911500"/>
            <a:ext cx="6742159" cy="9897177"/>
          </a:xfrm>
          <a:prstGeom prst="rect">
            <a:avLst/>
          </a:prstGeom>
        </p:spPr>
      </p:pic>
      <p:pic>
        <p:nvPicPr>
          <p:cNvPr id="21" name="Imagem 20" descr="Uma imagem com esboço, desenho, papel, origami&#10;&#10;Descrição gerada automaticamente">
            <a:extLst>
              <a:ext uri="{FF2B5EF4-FFF2-40B4-BE49-F238E27FC236}">
                <a16:creationId xmlns:a16="http://schemas.microsoft.com/office/drawing/2014/main" id="{EF67BED3-2129-7C3F-29A2-DC5BF70A6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309" y="852219"/>
            <a:ext cx="7784716" cy="100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826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6CAC4-4A04-BD7C-D693-0F5A090F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A86A4308-E259-F5D6-A903-16E9937041E3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          1.4 Coberturas</a:t>
            </a:r>
            <a:endParaRPr dirty="0"/>
          </a:p>
        </p:txBody>
      </p:sp>
      <p:pic>
        <p:nvPicPr>
          <p:cNvPr id="17" name="Imagem 16" descr="Uma imagem com texto, esboço, desenho, papel&#10;&#10;Descrição gerada automaticamente">
            <a:extLst>
              <a:ext uri="{FF2B5EF4-FFF2-40B4-BE49-F238E27FC236}">
                <a16:creationId xmlns:a16="http://schemas.microsoft.com/office/drawing/2014/main" id="{9E67DE44-3EB7-B7BF-2D45-CE0AE9B5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9" y="914400"/>
            <a:ext cx="6982379" cy="9847385"/>
          </a:xfrm>
          <a:prstGeom prst="rect">
            <a:avLst/>
          </a:prstGeom>
        </p:spPr>
      </p:pic>
      <p:pic>
        <p:nvPicPr>
          <p:cNvPr id="15" name="Imagem 14" descr="Uma imagem com texto, desenho, esboço, arte&#10;&#10;Descrição gerada automaticamente">
            <a:extLst>
              <a:ext uri="{FF2B5EF4-FFF2-40B4-BE49-F238E27FC236}">
                <a16:creationId xmlns:a16="http://schemas.microsoft.com/office/drawing/2014/main" id="{7D19B061-82EA-5772-61AB-8508D5D5D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78" y="914400"/>
            <a:ext cx="7608558" cy="9847385"/>
          </a:xfrm>
          <a:prstGeom prst="rect">
            <a:avLst/>
          </a:prstGeom>
        </p:spPr>
      </p:pic>
      <p:pic>
        <p:nvPicPr>
          <p:cNvPr id="7" name="Imagem 6" descr="Uma imagem com esboço, texto, desenho, arte&#10;&#10;Descrição gerada automaticamente">
            <a:extLst>
              <a:ext uri="{FF2B5EF4-FFF2-40B4-BE49-F238E27FC236}">
                <a16:creationId xmlns:a16="http://schemas.microsoft.com/office/drawing/2014/main" id="{91505C14-0B91-6512-B672-BEFF8F810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556" y="914400"/>
            <a:ext cx="6517378" cy="98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389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1.1</a:t>
            </a:r>
            <a:r>
              <a:rPr dirty="0"/>
              <a:t> </a:t>
            </a:r>
            <a:r>
              <a:rPr lang="pt-PT" dirty="0"/>
              <a:t>Taludes</a:t>
            </a:r>
            <a:endParaRPr dirty="0"/>
          </a:p>
        </p:txBody>
      </p:sp>
      <p:pic>
        <p:nvPicPr>
          <p:cNvPr id="4" name="Imagem 3" descr="Uma imagem com texto, desenho, esboço, diagrama&#10;&#10;Descrição gerada automaticamente">
            <a:extLst>
              <a:ext uri="{FF2B5EF4-FFF2-40B4-BE49-F238E27FC236}">
                <a16:creationId xmlns:a16="http://schemas.microsoft.com/office/drawing/2014/main" id="{8C391157-ABD6-7F18-CB16-3E9B2401C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 b="7594"/>
          <a:stretch/>
        </p:blipFill>
        <p:spPr>
          <a:xfrm>
            <a:off x="539386" y="505886"/>
            <a:ext cx="7025396" cy="9787816"/>
          </a:xfrm>
          <a:prstGeom prst="rect">
            <a:avLst/>
          </a:prstGeom>
        </p:spPr>
      </p:pic>
      <p:pic>
        <p:nvPicPr>
          <p:cNvPr id="31" name="Imagem 30" descr="Uma imagem com esboço, texto, desenho, desenhos de criança&#10;&#10;Descrição gerada automaticamente">
            <a:extLst>
              <a:ext uri="{FF2B5EF4-FFF2-40B4-BE49-F238E27FC236}">
                <a16:creationId xmlns:a16="http://schemas.microsoft.com/office/drawing/2014/main" id="{EF515DBE-6512-A00F-392A-A8ED4C279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73" y="505886"/>
            <a:ext cx="7469575" cy="9907768"/>
          </a:xfrm>
          <a:prstGeom prst="rect">
            <a:avLst/>
          </a:prstGeom>
        </p:spPr>
      </p:pic>
      <p:pic>
        <p:nvPicPr>
          <p:cNvPr id="29" name="Imagem 28" descr="Uma imagem com texto, esboço, desenho, arte&#10;&#10;Descrição gerada automaticamente">
            <a:extLst>
              <a:ext uri="{FF2B5EF4-FFF2-40B4-BE49-F238E27FC236}">
                <a16:creationId xmlns:a16="http://schemas.microsoft.com/office/drawing/2014/main" id="{81FD52F1-ABC3-E0CE-6849-F3E7471A4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339" y="505886"/>
            <a:ext cx="7419199" cy="100693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01040-0059-8E78-1899-48FD2861D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>
            <a:extLst>
              <a:ext uri="{FF2B5EF4-FFF2-40B4-BE49-F238E27FC236}">
                <a16:creationId xmlns:a16="http://schemas.microsoft.com/office/drawing/2014/main" id="{0BFBB634-A31E-BE61-42FB-71F3DAC96372}"/>
              </a:ext>
            </a:extLst>
          </p:cNvPr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         1.2  Taludes</a:t>
            </a:r>
            <a:endParaRPr dirty="0"/>
          </a:p>
        </p:txBody>
      </p:sp>
      <p:pic>
        <p:nvPicPr>
          <p:cNvPr id="25" name="Imagem 24" descr="Uma imagem com texto, esboço, desenho, quadro branco&#10;&#10;Descrição gerada automaticamente">
            <a:extLst>
              <a:ext uri="{FF2B5EF4-FFF2-40B4-BE49-F238E27FC236}">
                <a16:creationId xmlns:a16="http://schemas.microsoft.com/office/drawing/2014/main" id="{264F91A2-F992-9790-3F1E-7B3F4BF33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9" y="844572"/>
            <a:ext cx="7083269" cy="10175120"/>
          </a:xfrm>
          <a:prstGeom prst="rect">
            <a:avLst/>
          </a:prstGeom>
        </p:spPr>
      </p:pic>
      <p:pic>
        <p:nvPicPr>
          <p:cNvPr id="5" name="Imagem 4" descr="Uma imagem com texto, esboço, desenho, arte&#10;&#10;Descrição gerada automaticamente">
            <a:extLst>
              <a:ext uri="{FF2B5EF4-FFF2-40B4-BE49-F238E27FC236}">
                <a16:creationId xmlns:a16="http://schemas.microsoft.com/office/drawing/2014/main" id="{3E6ABD55-7B5F-9181-EC91-817AC32F3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56" y="844572"/>
            <a:ext cx="7025126" cy="10175120"/>
          </a:xfrm>
          <a:prstGeom prst="rect">
            <a:avLst/>
          </a:prstGeom>
        </p:spPr>
      </p:pic>
      <p:pic>
        <p:nvPicPr>
          <p:cNvPr id="3" name="Imagem 2" descr="Uma imagem com texto, esboço, desenho, tinta&#10;&#10;Descrição gerada automaticamente">
            <a:extLst>
              <a:ext uri="{FF2B5EF4-FFF2-40B4-BE49-F238E27FC236}">
                <a16:creationId xmlns:a16="http://schemas.microsoft.com/office/drawing/2014/main" id="{20CFF49F-EBA6-128F-65B7-AAC23A2BC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640" y="844572"/>
            <a:ext cx="7264656" cy="101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108</Words>
  <Application>Microsoft Office PowerPoint</Application>
  <PresentationFormat>Personalizados</PresentationFormat>
  <Paragraphs>32</Paragraphs>
  <Slides>14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8" baseType="lpstr"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matilde oliveira</cp:lastModifiedBy>
  <cp:revision>5</cp:revision>
  <dcterms:modified xsi:type="dcterms:W3CDTF">2024-12-18T13:37:01Z</dcterms:modified>
</cp:coreProperties>
</file>